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78" r:id="rId4"/>
    <p:sldId id="279" r:id="rId5"/>
    <p:sldId id="257" r:id="rId6"/>
    <p:sldId id="270" r:id="rId7"/>
    <p:sldId id="268" r:id="rId8"/>
    <p:sldId id="259" r:id="rId9"/>
    <p:sldId id="275" r:id="rId10"/>
    <p:sldId id="276" r:id="rId11"/>
    <p:sldId id="260" r:id="rId12"/>
    <p:sldId id="277" r:id="rId13"/>
    <p:sldId id="273" r:id="rId14"/>
    <p:sldId id="274" r:id="rId15"/>
    <p:sldId id="262" r:id="rId16"/>
    <p:sldId id="272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898F793-41BE-490E-9A40-31BD16DED0FB}" type="datetimeFigureOut">
              <a:rPr lang="ru-RU" smtClean="0"/>
              <a:t>28.11.2021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A46D1B-7BFA-437D-96AB-941B114E1B4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725144"/>
            <a:ext cx="7854696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Выполнила  воспитатель</a:t>
            </a:r>
          </a:p>
          <a:p>
            <a:r>
              <a:rPr lang="ru-RU" sz="1800" dirty="0" smtClean="0"/>
              <a:t> Борзова Вера Николаевна</a:t>
            </a:r>
          </a:p>
          <a:p>
            <a:r>
              <a:rPr lang="ru-RU" sz="1800" dirty="0" smtClean="0"/>
              <a:t>Соответствие занимаемой должности</a:t>
            </a:r>
          </a:p>
          <a:p>
            <a:endParaRPr lang="ru-RU" sz="1800" dirty="0"/>
          </a:p>
          <a:p>
            <a:pPr algn="ctr"/>
            <a:endParaRPr lang="ru-RU" sz="1800" dirty="0" smtClean="0"/>
          </a:p>
          <a:p>
            <a:pPr algn="ctr"/>
            <a:r>
              <a:rPr lang="ru-RU" sz="1800" dirty="0" err="1" smtClean="0"/>
              <a:t>г.Ульяновск</a:t>
            </a:r>
            <a:r>
              <a:rPr lang="ru-RU" sz="1800" dirty="0" smtClean="0"/>
              <a:t> 2021</a:t>
            </a:r>
          </a:p>
          <a:p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Использование дидактических игр по художественно-эстетическому развитию в младшем дошкольном возрасте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28802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969" y="33265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«Сочетание цветов»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внимание; умение анализировать картинку выделяя цвета, которыми она раскрашена.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98767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4537"/>
            <a:ext cx="3820481" cy="286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60" y="1253484"/>
            <a:ext cx="3386336" cy="254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07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«Цветы и бабочки»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различать цвета, ориентируясь на их однородность или не однородность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приналожении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развиваем внимание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38799"/>
            <a:ext cx="3929390" cy="294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95" y="2060848"/>
            <a:ext cx="3014282" cy="401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2394"/>
            <a:ext cx="3333659" cy="25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53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9752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краски»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учить детей находить и называть нужный цвет; развивать моторику рук, усидчивость.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780928"/>
            <a:ext cx="394042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90" y="3717032"/>
            <a:ext cx="4104406" cy="307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86" y="1059996"/>
            <a:ext cx="3509190" cy="263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34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274" y="260648"/>
            <a:ext cx="8119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«Капельки и тучки»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соотносить цвета; формировать зрительную координацию, понятие «большой», «маленький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моторику, логическое мышление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" y="3429000"/>
            <a:ext cx="403741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3851571"/>
            <a:ext cx="3834426" cy="287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83978"/>
            <a:ext cx="3564395" cy="267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04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«Шарики»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умении соотносить предметы по цвету (красный, желтый, синий, зеленый). Вводить названия цветов в активный словарь детей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0" y="1412776"/>
            <a:ext cx="2913703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64" y="2924944"/>
            <a:ext cx="2891807" cy="386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10" y="2132856"/>
            <a:ext cx="281131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39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628800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 закрепляются знания детей об окружающей их природной среде, воспитывается любовь к природе, формируется эстетический вкус.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Дидактические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– предшественники изобразительной деятельности, которые готовят детей к более сложному и точному отражению действительности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роль дидактических игр в художественно-эстетическом развитии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дошкольного возраста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они являются средством получения художественных знаний, развития художественного восприятия, художественно-эстетического вкуса, наблюдательности.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753373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364073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игры нет, и не может быть полноценного умственного развития. Игра – это огромное светлое окно, через которое в духовный мир ребенка вливается жизненный поток представлений, понятий. Игра – это искра, зажигающая пытливости и любознательности».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lvl="0" algn="just"/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В.А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Сухомлинский. </a:t>
            </a:r>
          </a:p>
        </p:txBody>
      </p:sp>
    </p:spTree>
    <p:extLst>
      <p:ext uri="{BB962C8B-B14F-4D97-AF65-F5344CB8AC3E}">
        <p14:creationId xmlns:p14="http://schemas.microsoft.com/office/powerpoint/2010/main" val="31754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3855" y="2348880"/>
            <a:ext cx="5876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4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916832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«Дидактическая игра – это специально созданная игра, выполняющая определенную дидактическую задачу, скрытую от ребенка в игровой ситуации за игровыми действиями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Н. Поливанова. </a:t>
            </a:r>
            <a:r>
              <a:rPr lang="ru-RU" sz="2400" i="1" dirty="0"/>
              <a:t> 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45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259632" y="548680"/>
            <a:ext cx="6264696" cy="79208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художественно- эстетического воспитания:</a:t>
            </a:r>
          </a:p>
        </p:txBody>
      </p:sp>
      <p:sp>
        <p:nvSpPr>
          <p:cNvPr id="3" name="Овал 2"/>
          <p:cNvSpPr/>
          <p:nvPr/>
        </p:nvSpPr>
        <p:spPr>
          <a:xfrm>
            <a:off x="179512" y="2420888"/>
            <a:ext cx="3672408" cy="4104456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формирование эстетического отношения детей к окружающему: развивать умение видеть и чувствовать красоту в природе, поступках, искусстве, понимать прекрасное; воспитывать художественный вкус, потребность в познании прекрасного.</a:t>
            </a:r>
          </a:p>
        </p:txBody>
      </p:sp>
      <p:sp>
        <p:nvSpPr>
          <p:cNvPr id="4" name="Овал 3"/>
          <p:cNvSpPr/>
          <p:nvPr/>
        </p:nvSpPr>
        <p:spPr>
          <a:xfrm>
            <a:off x="5220072" y="2424337"/>
            <a:ext cx="3672408" cy="4104455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формирование художественных умений в области разных искусств: обучению детей рисованию, лепке, пению, движениям под музыку, развитие словесного творчества.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678926" y="1340768"/>
            <a:ext cx="329764" cy="122413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228184" y="1355913"/>
            <a:ext cx="329764" cy="1208991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61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632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один из основных методов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 с детьми дошкольного возраста.</a:t>
            </a:r>
          </a:p>
          <a:p>
            <a:pPr algn="just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игр: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возможность действовать сам,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практические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операции,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ощущает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своих умственных и практических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усилий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Дидактические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рисованию улучшают речь детей, которые учатся выговаривать названия различных оттенков и предметов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игровом процессе у детей обогащается как пассивный, так и активный словарь, поскольку они учатся правильно составлять предложения, четко и структурировано выражать свои мысли.</a:t>
            </a:r>
          </a:p>
        </p:txBody>
      </p:sp>
    </p:spTree>
    <p:extLst>
      <p:ext uri="{BB962C8B-B14F-4D97-AF65-F5344CB8AC3E}">
        <p14:creationId xmlns:p14="http://schemas.microsoft.com/office/powerpoint/2010/main" val="1598626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Функции дидактических игр.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дидактических игр 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приобретает или закрепляет знания о свойствах предметов: цвете, форме, строении, величине.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учится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чему-то новому или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имеющиеся у него те или иные знания, навыки или ориентировки в окружающей действительности.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обогащается сенсорный опыт детей, мышление, умение сравнивать, выделять сходство и различия.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Расширяются представления  об окружающем мире.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обобщённые представления о свойствах схожих предметов.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8610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дидактической игры: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чувственный опыт ребёнка младшего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развить его умственные и творческие способности, мелкую моторику рук, развитие сенсорных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413750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Воспитательное и развивающее воздействие  дидактических игр на детей.</a:t>
            </a:r>
          </a:p>
          <a:p>
            <a:pPr algn="just"/>
            <a:r>
              <a:rPr lang="ru-RU" dirty="0" smtClean="0"/>
              <a:t>    В дидактических играх по художественно-эстетическому развитию заключается функция трудового воспитания, поскольку воспитанники для своих занятий самостоятельно готовят необходимые материалы, приобретая элементарные основы труда. </a:t>
            </a:r>
          </a:p>
          <a:p>
            <a:pPr algn="just"/>
            <a:r>
              <a:rPr lang="ru-RU" dirty="0" smtClean="0"/>
              <a:t>     После дидактических игр по рисованию у ребенка улучшается самочувствие, появляется больше положительных эмоций, а также происходит процесс укрепления и развития мелкой моторики рук. Все это положительным образом влияет на умственное развитие дошкольника, помогает ему подготовить руку к урокам письма в школе.</a:t>
            </a:r>
          </a:p>
          <a:p>
            <a:pPr algn="just"/>
            <a:r>
              <a:rPr lang="ru-RU" dirty="0" smtClean="0"/>
              <a:t>     В младшем дошкольном возрасте детского сада практически все занятия по рисованию направлены на то, чтобы дети научились распознавать цвета и оттенки.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10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123728" y="548680"/>
            <a:ext cx="5040560" cy="79208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дидактических игр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3528" y="1969323"/>
            <a:ext cx="2448272" cy="233621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(игрушками, природным материалом)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32671" y="4275382"/>
            <a:ext cx="2519449" cy="1889922"/>
          </a:xfrm>
          <a:prstGeom prst="ellipse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83296" y="2001280"/>
            <a:ext cx="2493160" cy="2304257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895808" y="1484784"/>
            <a:ext cx="257756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386252" y="1547443"/>
            <a:ext cx="257756" cy="2620878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174371" y="1452826"/>
            <a:ext cx="257756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6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«Подбери пингвину шапочку»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цветовой гамме, умение соотносить цвета друг с другом.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30319" cy="287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78" y="2787875"/>
            <a:ext cx="2909317" cy="387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25019"/>
            <a:ext cx="3312368" cy="248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019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421" y="248813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«ПОДБЕРИ ПО ЦВЕТУ»</a:t>
            </a:r>
          </a:p>
          <a:p>
            <a:r>
              <a:rPr lang="ru-RU" b="1" dirty="0"/>
              <a:t>Цель: </a:t>
            </a:r>
            <a:r>
              <a:rPr lang="ru-RU" dirty="0"/>
              <a:t>Изучаем цвета, развиваем внимание и мелкую моторику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29749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87" y="3780507"/>
            <a:ext cx="3946112" cy="29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62" y="887827"/>
            <a:ext cx="382905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58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402</TotalTime>
  <Words>629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Использование дидактических игр по художественно-эстетическому развитию в младшем дошкольном возрасте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дидактических игр по художественно-эстетическому развитию в младшем дошкольном возрасте</dc:title>
  <dc:creator>Windows</dc:creator>
  <cp:lastModifiedBy>Windows</cp:lastModifiedBy>
  <cp:revision>31</cp:revision>
  <dcterms:created xsi:type="dcterms:W3CDTF">2021-11-22T16:48:02Z</dcterms:created>
  <dcterms:modified xsi:type="dcterms:W3CDTF">2021-11-28T10:40:37Z</dcterms:modified>
</cp:coreProperties>
</file>